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8" r:id="rId14"/>
    <p:sldId id="269" r:id="rId15"/>
    <p:sldId id="270" r:id="rId16"/>
    <p:sldId id="271" r:id="rId17"/>
    <p:sldId id="272" r:id="rId18"/>
    <p:sldId id="279" r:id="rId19"/>
    <p:sldId id="280" r:id="rId20"/>
    <p:sldId id="273" r:id="rId21"/>
    <p:sldId id="274" r:id="rId22"/>
    <p:sldId id="275" r:id="rId23"/>
    <p:sldId id="276" r:id="rId24"/>
    <p:sldId id="277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3" r:id="rId36"/>
    <p:sldId id="291" r:id="rId37"/>
    <p:sldId id="292" r:id="rId38"/>
    <p:sldId id="294" r:id="rId39"/>
    <p:sldId id="296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2EDBE-9EA6-46AE-BCBC-D614F5DF5E24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253AC-2633-40A5-B986-A90513D0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8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Thomson’s Experiment - http://www.youtube.com/watch?v=O9Goyscbazk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5B9F-24B4-4CD0-9787-17797B24D8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Rutherford’s Gold </a:t>
            </a:r>
            <a:r>
              <a:rPr lang="en-US" smtClean="0"/>
              <a:t>Foil</a:t>
            </a:r>
            <a:r>
              <a:rPr lang="en-US" baseline="0" smtClean="0"/>
              <a:t> Experiment - http://www.youtube.com/watch?v=XBqHkraf8iE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5B9F-24B4-4CD0-9787-17797B24D8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2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8E7-6EDE-46CD-8776-6CC827F85BA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1529DC-6BD4-4D56-BC17-05FB1BA6AE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8E7-6EDE-46CD-8776-6CC827F85BA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29DC-6BD4-4D56-BC17-05FB1BA6AE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8E7-6EDE-46CD-8776-6CC827F85BA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29DC-6BD4-4D56-BC17-05FB1BA6AE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8E7-6EDE-46CD-8776-6CC827F85BA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29DC-6BD4-4D56-BC17-05FB1BA6AE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8E7-6EDE-46CD-8776-6CC827F85BA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29DC-6BD4-4D56-BC17-05FB1BA6AE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8E7-6EDE-46CD-8776-6CC827F85BA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29DC-6BD4-4D56-BC17-05FB1BA6AE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8E7-6EDE-46CD-8776-6CC827F85BA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29DC-6BD4-4D56-BC17-05FB1BA6AE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8E7-6EDE-46CD-8776-6CC827F85BA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29DC-6BD4-4D56-BC17-05FB1BA6AE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8E7-6EDE-46CD-8776-6CC827F85BA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29DC-6BD4-4D56-BC17-05FB1BA6AE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8E7-6EDE-46CD-8776-6CC827F85BA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29DC-6BD4-4D56-BC17-05FB1BA6AE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8E7-6EDE-46CD-8776-6CC827F85BA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29DC-6BD4-4D56-BC17-05FB1BA6AE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D328E7-6EDE-46CD-8776-6CC827F85BA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91529DC-6BD4-4D56-BC17-05FB1BA6AE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Structure </a:t>
            </a:r>
            <a:br>
              <a:rPr lang="en-US" dirty="0" smtClean="0"/>
            </a:br>
            <a:r>
              <a:rPr lang="en-US" dirty="0" smtClean="0"/>
              <a:t>of the 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8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38600" cy="4373563"/>
          </a:xfrm>
        </p:spPr>
        <p:txBody>
          <a:bodyPr/>
          <a:lstStyle/>
          <a:p>
            <a:r>
              <a:rPr lang="en-US" dirty="0" smtClean="0"/>
              <a:t>The smallest particle of an element that retains the properties of the element.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88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3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Dalton’s atomic theory provided such a convincing explanation for the composition of compounds that it became generally accepted. </a:t>
            </a:r>
          </a:p>
          <a:p>
            <a:r>
              <a:rPr lang="en-US" dirty="0" smtClean="0"/>
              <a:t>Dalton’s theory lead to many new questions</a:t>
            </a:r>
          </a:p>
          <a:p>
            <a:pPr lvl="1"/>
            <a:r>
              <a:rPr lang="en-US" dirty="0" smtClean="0"/>
              <a:t>Why do atoms stick together?</a:t>
            </a:r>
          </a:p>
          <a:p>
            <a:pPr lvl="1"/>
            <a:r>
              <a:rPr lang="en-US" dirty="0" smtClean="0"/>
              <a:t>What does an atom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Thomson’s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J.J. Thomson</a:t>
            </a:r>
          </a:p>
          <a:p>
            <a:pPr lvl="1"/>
            <a:r>
              <a:rPr lang="en-US" dirty="0" smtClean="0"/>
              <a:t>British, physicist</a:t>
            </a:r>
          </a:p>
          <a:p>
            <a:r>
              <a:rPr lang="en-US" dirty="0" smtClean="0"/>
              <a:t>In the late 1890’s he used a cathode ray tube to show that the atoms of any element can be made to emit tiny negative particles</a:t>
            </a:r>
          </a:p>
          <a:p>
            <a:pPr lvl="1"/>
            <a:r>
              <a:rPr lang="en-US" dirty="0" smtClean="0"/>
              <a:t>He knew that they had a negative charge because they were repelled by the negative part of an magnetic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05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6934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7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this experiment, Thompson concluded that all types of atoms must contain these negative particles.</a:t>
            </a:r>
          </a:p>
          <a:p>
            <a:pPr lvl="1"/>
            <a:r>
              <a:rPr lang="en-US" b="1" u="sng" dirty="0" smtClean="0"/>
              <a:t>Electron's</a:t>
            </a:r>
            <a:r>
              <a:rPr lang="en-US" dirty="0" smtClean="0"/>
              <a:t> –Negatively charged particles that are part of all forms of matter.</a:t>
            </a: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2075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Idea’s on the Atom…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Thomson </a:t>
            </a:r>
            <a:r>
              <a:rPr lang="en-US" dirty="0" smtClean="0"/>
              <a:t>had discovered these negatively charged particles, called electrons.</a:t>
            </a:r>
          </a:p>
          <a:p>
            <a:r>
              <a:rPr lang="en-US" dirty="0" smtClean="0"/>
              <a:t>But he also knew that whole atoms are not negatively or positively charged.</a:t>
            </a:r>
          </a:p>
          <a:p>
            <a:r>
              <a:rPr lang="en-US" dirty="0" smtClean="0"/>
              <a:t>He concluded that the atom must also contain positive particles that balance the negative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Plum Pudding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4267201" cy="4191002"/>
          </a:xfrm>
        </p:spPr>
        <p:txBody>
          <a:bodyPr/>
          <a:lstStyle/>
          <a:p>
            <a:r>
              <a:rPr lang="en-US" dirty="0" smtClean="0"/>
              <a:t>A pudding with raisins randomly distributed through it (Traditional British fare) </a:t>
            </a:r>
          </a:p>
          <a:p>
            <a:r>
              <a:rPr lang="en-US" dirty="0" smtClean="0"/>
              <a:t>Thomson along with Lord Kelvin proposed that an atom might look like plum pudding</a:t>
            </a:r>
            <a:endParaRPr lang="en-US" dirty="0"/>
          </a:p>
        </p:txBody>
      </p:sp>
      <p:pic>
        <p:nvPicPr>
          <p:cNvPr id="1026" name="Picture 2" descr="https://encrypted-tbn2.gstatic.com/images?q=tbn:ANd9GcSij3emkNiZimAMQi_stn0kicZt9g3oWIzM90wh218QMdDZKp1K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057400" cy="20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H1UdU1uBfFOQAynONasQ_HXHoB2jOXZPqJPPjUwX1p_D-JYU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65" y="2209800"/>
            <a:ext cx="2286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They reasoned that the atom might be thought of as a uniform “pudding” of positive charge with enough negative electrons scattered within to counterbalance the positive charge.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Millikan’s Oil Drop Experiment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Early 1910’s</a:t>
                </a:r>
              </a:p>
              <a:p>
                <a:r>
                  <a:rPr lang="en-US" dirty="0" smtClean="0"/>
                  <a:t>Robert Millikan (American physicist)</a:t>
                </a:r>
              </a:p>
              <a:p>
                <a:r>
                  <a:rPr lang="en-US" dirty="0" smtClean="0"/>
                  <a:t>Determined the charge of a single electron (1.602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en-US" dirty="0" smtClean="0"/>
                  <a:t>coulombs).</a:t>
                </a:r>
              </a:p>
              <a:p>
                <a:pPr lvl="1"/>
                <a:r>
                  <a:rPr lang="en-US" dirty="0" smtClean="0"/>
                  <a:t>Later this charge was equated to -1</a:t>
                </a:r>
              </a:p>
              <a:p>
                <a:r>
                  <a:rPr lang="en-US" dirty="0" smtClean="0"/>
                  <a:t>Determined the mass of an electron using the known charge-to-mass ratio.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𝑀𝑎𝑠𝑠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𝑜𝑓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𝑎𝑛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𝑒𝑙𝑒𝑐𝑡𝑟𝑜𝑛</m:t>
                      </m:r>
                      <m:r>
                        <a:rPr lang="en-US" sz="2000" b="0" i="1" smtClean="0">
                          <a:latin typeface="Cambria Math"/>
                        </a:rPr>
                        <m:t>=9.1 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−28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1840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𝑚𝑎𝑠𝑠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𝑜𝑓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𝐻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𝑎𝑡𝑜𝑚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8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Ideas </a:t>
            </a:r>
            <a:br>
              <a:rPr lang="en-US" dirty="0" smtClean="0"/>
            </a:br>
            <a:r>
              <a:rPr lang="en-US" dirty="0" smtClean="0"/>
              <a:t>About Matter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15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Rutherford’s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1911 Ernest Rutherford’s experiment got rid of the Plum Pudding model of the atom.</a:t>
            </a:r>
          </a:p>
          <a:p>
            <a:r>
              <a:rPr lang="en-US" dirty="0" smtClean="0"/>
              <a:t>Rutherford studied alpha particles</a:t>
            </a:r>
          </a:p>
          <a:p>
            <a:pPr lvl="1"/>
            <a:r>
              <a:rPr lang="en-US" dirty="0" smtClean="0"/>
              <a:t>These are positively charged particles with a mass approximately 7500 times that of an electron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studying the flight of alpha particles, he expected that all of the particles would travel in a straight line.</a:t>
            </a:r>
          </a:p>
          <a:p>
            <a:r>
              <a:rPr lang="en-US" dirty="0" smtClean="0"/>
              <a:t>However, some of the alpha particles were deflected</a:t>
            </a:r>
          </a:p>
          <a:p>
            <a:pPr lvl="1"/>
            <a:r>
              <a:rPr lang="en-US" dirty="0" smtClean="0"/>
              <a:t>What caused the deflection?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Puzzled by this observation</a:t>
            </a:r>
          </a:p>
          <a:p>
            <a:r>
              <a:rPr lang="en-US" dirty="0" smtClean="0"/>
              <a:t>Rutherford designed an experiment that involved directing alpha particles towards a piece of thin gold foil</a:t>
            </a:r>
          </a:p>
          <a:p>
            <a:r>
              <a:rPr lang="en-US" dirty="0" smtClean="0"/>
              <a:t>The results from the experiment were very different from what Rutherford had expected.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 Foil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3833308" cy="4572000"/>
          </a:xfrm>
        </p:spPr>
        <p:txBody>
          <a:bodyPr/>
          <a:lstStyle/>
          <a:p>
            <a:r>
              <a:rPr lang="en-US" dirty="0" smtClean="0"/>
              <a:t>Although most of the alpha particles passed straight through the foil, some of them were deflected at large angles and others were reflected backward</a:t>
            </a:r>
            <a:endParaRPr lang="en-US" dirty="0"/>
          </a:p>
        </p:txBody>
      </p:sp>
      <p:pic>
        <p:nvPicPr>
          <p:cNvPr id="1026" name="Picture 2" descr="https://encrypted-tbn2.gstatic.com/images?q=tbn:ANd9GcTfie-Hkkz1AO0nz-YfySRXjkznpwa4nruppM3zzzm_D5-0Ndq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648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experiment showed that the Plum Pudding Model of the atom couldn’t be correct</a:t>
            </a:r>
          </a:p>
          <a:p>
            <a:r>
              <a:rPr lang="en-US" dirty="0" smtClean="0"/>
              <a:t>The large deflection of the alpha </a:t>
            </a:r>
            <a:r>
              <a:rPr lang="en-US" smtClean="0"/>
              <a:t>particles showed that </a:t>
            </a:r>
            <a:r>
              <a:rPr lang="en-US" dirty="0" smtClean="0"/>
              <a:t>center of the atom must have a positive charge.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Rutherford’s Model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Rutherford concluded that almost all of the atom’s positive charge and almost all of its mass were contained in a tiny dense region in the center of the atom.</a:t>
            </a:r>
          </a:p>
          <a:p>
            <a:r>
              <a:rPr lang="en-US" dirty="0" smtClean="0"/>
              <a:t>He called this area the </a:t>
            </a:r>
            <a:r>
              <a:rPr lang="en-US" b="1" u="sng" dirty="0" smtClean="0"/>
              <a:t>nucleus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Because the nucleus occupies such a small space &amp; contains most of an atom’s mass, it is incredibly dense.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1920, Rutherford had refined the concept of the nucleus and concluded that the nucleus contained positively charged particles called </a:t>
            </a:r>
            <a:r>
              <a:rPr lang="en-US" b="1" u="sng" dirty="0" smtClean="0"/>
              <a:t>protons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proton is a subatomic particle carrying a charge equal to but opposite of an electron.</a:t>
            </a:r>
          </a:p>
          <a:p>
            <a:pPr lvl="1"/>
            <a:r>
              <a:rPr lang="en-US" dirty="0" smtClean="0"/>
              <a:t>+1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562600" cy="4373563"/>
          </a:xfrm>
        </p:spPr>
        <p:txBody>
          <a:bodyPr/>
          <a:lstStyle/>
          <a:p>
            <a:r>
              <a:rPr lang="en-US" dirty="0" smtClean="0"/>
              <a:t>In 1932</a:t>
            </a:r>
          </a:p>
          <a:p>
            <a:r>
              <a:rPr lang="en-US" dirty="0" smtClean="0"/>
              <a:t>James Chadwick (English physicist) showed that the nucleus also contained another subatomic neutral particle.</a:t>
            </a:r>
          </a:p>
          <a:p>
            <a:r>
              <a:rPr lang="en-US" dirty="0" smtClean="0"/>
              <a:t>A </a:t>
            </a:r>
            <a:r>
              <a:rPr lang="en-US" b="1" u="sng" dirty="0" smtClean="0"/>
              <a:t>neutron</a:t>
            </a:r>
            <a:r>
              <a:rPr lang="en-US" dirty="0" smtClean="0"/>
              <a:t> is a subatomic particle that has a mass nearly equal to that of a proton, but carries no electric charge.</a:t>
            </a:r>
          </a:p>
          <a:p>
            <a:r>
              <a:rPr lang="en-US" dirty="0" smtClean="0"/>
              <a:t>In 1935 Chadwick received the Nobel Prize in Physics for this.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781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3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31649" cy="683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9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Atoms Differ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/>
          <a:lstStyle/>
          <a:p>
            <a:r>
              <a:rPr lang="en-US" dirty="0" smtClean="0"/>
              <a:t>The Greeks were the first to try and explain why chemical changes occur.</a:t>
            </a:r>
          </a:p>
          <a:p>
            <a:r>
              <a:rPr lang="en-US" dirty="0" smtClean="0"/>
              <a:t>They believed that all matter was composed of four fundamental substances: fire, earth, water &amp; air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3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Atomic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373563"/>
          </a:xfrm>
        </p:spPr>
        <p:txBody>
          <a:bodyPr/>
          <a:lstStyle/>
          <a:p>
            <a:r>
              <a:rPr lang="en-US" dirty="0" smtClean="0"/>
              <a:t>The number of protons in an atom.</a:t>
            </a:r>
          </a:p>
          <a:p>
            <a:r>
              <a:rPr lang="en-US" dirty="0" smtClean="0"/>
              <a:t>The number of protons in an atom is also equal to the number of electrons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7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4145872" cy="1039427"/>
          </a:xfrm>
        </p:spPr>
        <p:txBody>
          <a:bodyPr/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373563"/>
          </a:xfrm>
        </p:spPr>
        <p:txBody>
          <a:bodyPr/>
          <a:lstStyle/>
          <a:p>
            <a:r>
              <a:rPr lang="en-US" dirty="0" smtClean="0"/>
              <a:t>Atoms with the same number of protons but different numbers of neutrons.</a:t>
            </a:r>
          </a:p>
          <a:p>
            <a:endParaRPr lang="en-US" dirty="0"/>
          </a:p>
          <a:p>
            <a:r>
              <a:rPr lang="en-US" dirty="0" smtClean="0"/>
              <a:t>All elements have isotopes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96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962400"/>
            <a:ext cx="396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3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4373563"/>
          </a:xfrm>
        </p:spPr>
        <p:txBody>
          <a:bodyPr/>
          <a:lstStyle/>
          <a:p>
            <a:r>
              <a:rPr lang="en-US" dirty="0" smtClean="0"/>
              <a:t>The sum of the atomic number (or number of protons) and neutrons in the nucleus. </a:t>
            </a:r>
          </a:p>
          <a:p>
            <a:r>
              <a:rPr lang="en-US" dirty="0" smtClean="0"/>
              <a:t>Mass Number = atomic number + # of neutrons.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65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of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dealing with the masses of atoms, we are dealing with extremely small numbers.</a:t>
            </a:r>
          </a:p>
          <a:p>
            <a:r>
              <a:rPr lang="en-US" dirty="0" smtClean="0"/>
              <a:t>Because of these extremely small masses are very difficult to deal with chemists have developed a method of measuring the mass of an atom relative to the mass of a specific standard.</a:t>
            </a:r>
          </a:p>
          <a:p>
            <a:r>
              <a:rPr lang="en-US" dirty="0" smtClean="0"/>
              <a:t>Atomic Mass Unit (</a:t>
            </a:r>
            <a:r>
              <a:rPr lang="en-US" dirty="0" err="1" smtClean="0"/>
              <a:t>amu</a:t>
            </a:r>
            <a:r>
              <a:rPr lang="en-US" dirty="0" smtClean="0"/>
              <a:t>) – defined as one-twelfth the mass of carbon-12 atom.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amu</a:t>
            </a:r>
            <a:r>
              <a:rPr lang="en-US" dirty="0" smtClean="0"/>
              <a:t> is ~ equal to the mass of a single proton or a single neutron, but these values are slightly different from each other.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72000" cy="4373563"/>
          </a:xfrm>
        </p:spPr>
        <p:txBody>
          <a:bodyPr/>
          <a:lstStyle/>
          <a:p>
            <a:r>
              <a:rPr lang="en-US" dirty="0" smtClean="0"/>
              <a:t>Is the weighted average mass of the isotopes of that element.</a:t>
            </a:r>
          </a:p>
          <a:p>
            <a:r>
              <a:rPr lang="en-US" dirty="0" smtClean="0"/>
              <a:t>An atom’s mass depends mainly on the number of protons and neutrons it has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657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1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4636"/>
            <a:ext cx="42481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5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8958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Unstable Nuclei &amp; Radioactive Decay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reactions involve changes in the electrons surrounding an atom. </a:t>
            </a:r>
          </a:p>
          <a:p>
            <a:r>
              <a:rPr lang="en-US" dirty="0" smtClean="0"/>
              <a:t>Nuclear reactions involve changes in the nucleus of an atom.</a:t>
            </a:r>
          </a:p>
          <a:p>
            <a:r>
              <a:rPr lang="en-US" dirty="0" smtClean="0"/>
              <a:t>Radioactive atoms emit radiation because their nuclei are unstable. Unstable nuclei lose energy by emitting radiation in a spontaneous process called </a:t>
            </a:r>
            <a:r>
              <a:rPr lang="en-US" b="1" u="sng" dirty="0" smtClean="0"/>
              <a:t>radioactive decay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the atomic numbers and mass numbers of the particles involved.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                         Beta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α</a:t>
            </a:r>
            <a:endParaRPr lang="en-US" dirty="0" smtClean="0"/>
          </a:p>
          <a:p>
            <a:r>
              <a:rPr lang="en-US" dirty="0" smtClean="0"/>
              <a:t>Contains 2 protons &amp; 2 neutrons.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β</a:t>
            </a:r>
            <a:endParaRPr lang="en-US" dirty="0" smtClean="0"/>
          </a:p>
          <a:p>
            <a:r>
              <a:rPr lang="en-US" dirty="0" smtClean="0"/>
              <a:t>Each beta particle is an electron with   -1 charge.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Ancient Greek Ideas About Matter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Democritus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962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Matter is composed of atoms, which move through empty space.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Atoms are solid, homogenous, indestructible, &amp; indivisible.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Different kinds of atoms have different sizes &amp; shapes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Size, shape, &amp; movement of atoms determine the properties of matter.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Aristotle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Empty space cannot exist.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Matter is made of earth, fire, air, &amp; water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7589"/>
            <a:ext cx="3886200" cy="395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47589"/>
            <a:ext cx="3657600" cy="395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8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γ</a:t>
            </a:r>
            <a:endParaRPr lang="en-US" dirty="0" smtClean="0"/>
          </a:p>
          <a:p>
            <a:r>
              <a:rPr lang="en-US"/>
              <a:t>High energy radiation that posses no mass </a:t>
            </a:r>
          </a:p>
          <a:p>
            <a:r>
              <a:rPr lang="en-US" smtClean="0"/>
              <a:t>Because </a:t>
            </a:r>
            <a:r>
              <a:rPr lang="en-US" dirty="0" smtClean="0"/>
              <a:t>they are neutral, gamma rays are not deflected by electric or magnetic fields.</a:t>
            </a:r>
            <a:endParaRPr lang="en-US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6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The Idea of the Atom Didn’t Significantly Change over the Next 2000 years.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95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next 2000 years of history were dominated by alchemy.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smtClean="0"/>
              <a:t>alchemists were mystics and fakes but the vast majority were scientists. </a:t>
            </a:r>
            <a:endParaRPr lang="en-US" dirty="0"/>
          </a:p>
          <a:p>
            <a:r>
              <a:rPr lang="en-US" dirty="0" smtClean="0"/>
              <a:t>They discovered the elements of mercury, sulfur &amp; antimony. </a:t>
            </a:r>
          </a:p>
          <a:p>
            <a:r>
              <a:rPr lang="en-US" dirty="0" smtClean="0"/>
              <a:t>They also learned how to prepare </a:t>
            </a:r>
            <a:r>
              <a:rPr lang="en-US" dirty="0" smtClean="0"/>
              <a:t>acids.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72687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3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744" cy="722864"/>
          </a:xfrm>
        </p:spPr>
        <p:txBody>
          <a:bodyPr/>
          <a:lstStyle/>
          <a:p>
            <a:r>
              <a:rPr lang="en-US" dirty="0" smtClean="0"/>
              <a:t>Dalton’s Atomic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876800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Matter is composed of extremely small particles called atoms.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Atoms are indivisible and indestructible. </a:t>
            </a: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All atoms of a given element are </a:t>
            </a:r>
            <a:r>
              <a:rPr lang="en-US" dirty="0" smtClean="0"/>
              <a:t>identical in size, mass, &amp; chemical properties.</a:t>
            </a: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The atoms of a given element are different from those of any other </a:t>
            </a:r>
            <a:r>
              <a:rPr lang="en-US" dirty="0" smtClean="0"/>
              <a:t>element.</a:t>
            </a: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Different atoms combine in simple whole-number ratios to form compounds.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In a chemical reaction, atoms are separated, combined or rearranged.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51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9530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Recall the Law of Conservation of Mass…</a:t>
            </a:r>
          </a:p>
          <a:p>
            <a:endParaRPr lang="en-US" dirty="0"/>
          </a:p>
          <a:p>
            <a:r>
              <a:rPr lang="en-US" dirty="0" smtClean="0"/>
              <a:t>Dalton’s atomic theory was a huge step towards our current atomic model of matter but like most theories as technology and knowledge develops the models used also develop and change.</a:t>
            </a:r>
          </a:p>
          <a:p>
            <a:r>
              <a:rPr lang="en-US" dirty="0" smtClean="0"/>
              <a:t>As it turns out there were a couple of items in Dalton’s theory that aren’t quite correct.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433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7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876800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Matter is composed of extremely small particles called atoms.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Atoms are indivisible and indestructible. </a:t>
            </a:r>
          </a:p>
          <a:p>
            <a:pPr marL="525780" indent="-457200">
              <a:buFont typeface="+mj-lt"/>
              <a:buAutoNum type="arabicPeriod"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525780" indent="-457200">
              <a:buFont typeface="+mj-lt"/>
              <a:buAutoNum type="arabicPeriod" startAt="3"/>
            </a:pPr>
            <a:r>
              <a:rPr lang="en-US" dirty="0" smtClean="0"/>
              <a:t>All atoms of a given element are </a:t>
            </a:r>
            <a:r>
              <a:rPr lang="en-US" dirty="0" smtClean="0"/>
              <a:t>identical in size, mass, &amp; chemical properties.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Dalton’s Atomic </a:t>
            </a:r>
            <a:r>
              <a:rPr lang="en-US" dirty="0" smtClean="0"/>
              <a:t>Theory Revised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Atom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189</TotalTime>
  <Words>1332</Words>
  <Application>Microsoft Office PowerPoint</Application>
  <PresentationFormat>On-screen Show (4:3)</PresentationFormat>
  <Paragraphs>135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Apothecary</vt:lpstr>
      <vt:lpstr>The Structure  of the Atom</vt:lpstr>
      <vt:lpstr>Early Ideas  About Matter</vt:lpstr>
      <vt:lpstr>The Greeks</vt:lpstr>
      <vt:lpstr>Ancient Greek Ideas About Matter</vt:lpstr>
      <vt:lpstr>The Idea of the Atom Didn’t Significantly Change over the Next 2000 years.</vt:lpstr>
      <vt:lpstr>Dalton’s Atomic Theory</vt:lpstr>
      <vt:lpstr>PowerPoint Presentation</vt:lpstr>
      <vt:lpstr>Dalton’s Atomic Theory Revised</vt:lpstr>
      <vt:lpstr>Defining the Atom</vt:lpstr>
      <vt:lpstr>The Atom</vt:lpstr>
      <vt:lpstr>The Structure of the Atom</vt:lpstr>
      <vt:lpstr>Thomson’s Experiment</vt:lpstr>
      <vt:lpstr>PowerPoint Presentation</vt:lpstr>
      <vt:lpstr>PowerPoint Presentation</vt:lpstr>
      <vt:lpstr>New Idea’s on the Atom…</vt:lpstr>
      <vt:lpstr>Plum Pudding Model</vt:lpstr>
      <vt:lpstr>PowerPoint Presentation</vt:lpstr>
      <vt:lpstr>Millikan’s Oil Drop Experiment</vt:lpstr>
      <vt:lpstr>PowerPoint Presentation</vt:lpstr>
      <vt:lpstr>Rutherford’s Experiment</vt:lpstr>
      <vt:lpstr>PowerPoint Presentation</vt:lpstr>
      <vt:lpstr>PowerPoint Presentation</vt:lpstr>
      <vt:lpstr>The Gold Foil Experiment</vt:lpstr>
      <vt:lpstr>PowerPoint Presentation</vt:lpstr>
      <vt:lpstr>Rutherford’s Model of the Atom</vt:lpstr>
      <vt:lpstr>PowerPoint Presentation</vt:lpstr>
      <vt:lpstr>PowerPoint Presentation</vt:lpstr>
      <vt:lpstr>PowerPoint Presentation</vt:lpstr>
      <vt:lpstr>How Atoms Differ</vt:lpstr>
      <vt:lpstr>The Atomic Number</vt:lpstr>
      <vt:lpstr>Isotopes</vt:lpstr>
      <vt:lpstr>Mass Number</vt:lpstr>
      <vt:lpstr>Mass of Atoms</vt:lpstr>
      <vt:lpstr>Atomic Mass</vt:lpstr>
      <vt:lpstr>PowerPoint Presentation</vt:lpstr>
      <vt:lpstr>Unstable Nuclei &amp; Radioactive Decay</vt:lpstr>
      <vt:lpstr>PowerPoint Presentation</vt:lpstr>
      <vt:lpstr>Nuclear Equation</vt:lpstr>
      <vt:lpstr>Alpha                          Beta</vt:lpstr>
      <vt:lpstr>Gamma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Mavis</dc:creator>
  <cp:lastModifiedBy>Katie Mavis</cp:lastModifiedBy>
  <cp:revision>30</cp:revision>
  <dcterms:created xsi:type="dcterms:W3CDTF">2013-06-25T13:39:17Z</dcterms:created>
  <dcterms:modified xsi:type="dcterms:W3CDTF">2013-06-25T16:48:35Z</dcterms:modified>
</cp:coreProperties>
</file>